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88163" cy="100218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66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032D-54B4-4224-AA82-1A29602C247E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845C-AD3C-400F-AC1B-E2AA29E7576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604" y="214283"/>
            <a:ext cx="5829300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INSTRUKCJA MONTAŻU</a:t>
            </a:r>
            <a:endParaRPr lang="pl-PL" dirty="0"/>
          </a:p>
        </p:txBody>
      </p:sp>
      <p:pic>
        <p:nvPicPr>
          <p:cNvPr id="4" name="Obraz 3" descr="IMG_20200516_091920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80" y="2000232"/>
            <a:ext cx="2071702" cy="1553777"/>
          </a:xfrm>
          <a:prstGeom prst="rect">
            <a:avLst/>
          </a:prstGeom>
        </p:spPr>
      </p:pic>
      <p:pic>
        <p:nvPicPr>
          <p:cNvPr id="5" name="Obraz 4" descr="IMG_20200516_09201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3571868"/>
            <a:ext cx="2071702" cy="1553777"/>
          </a:xfrm>
          <a:prstGeom prst="rect">
            <a:avLst/>
          </a:prstGeom>
        </p:spPr>
      </p:pic>
      <p:pic>
        <p:nvPicPr>
          <p:cNvPr id="6" name="Obraz 5" descr="IMG_20200516_092507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8" y="5572132"/>
            <a:ext cx="2381243" cy="1785932"/>
          </a:xfrm>
          <a:prstGeom prst="rect">
            <a:avLst/>
          </a:prstGeom>
        </p:spPr>
      </p:pic>
      <p:pic>
        <p:nvPicPr>
          <p:cNvPr id="8" name="Obraz 7" descr="IMG_20200516_092712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90" y="1928794"/>
            <a:ext cx="2214578" cy="2173778"/>
          </a:xfrm>
          <a:prstGeom prst="rect">
            <a:avLst/>
          </a:prstGeom>
        </p:spPr>
      </p:pic>
      <p:pic>
        <p:nvPicPr>
          <p:cNvPr id="9" name="Obraz 8" descr="IMG_20200516_0929033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90" y="4786314"/>
            <a:ext cx="2571744" cy="192880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00042" y="1428728"/>
            <a:ext cx="2857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1. Założyć boki metalowymi elementami na lekko wkręcone śruby na wezgłowiu, następnie w ten sam sposób na bok od strony nóg   </a:t>
            </a:r>
            <a:endParaRPr lang="pl-PL" sz="11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71480" y="5214942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2. Dokręcić</a:t>
            </a:r>
            <a:endParaRPr lang="pl-PL" sz="11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643314" y="1500166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3.Obrócić łóżko na bok (dowolną stronę)</a:t>
            </a:r>
            <a:endParaRPr lang="pl-PL" sz="11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86190" y="4214810"/>
            <a:ext cx="25003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4. Umieścić </a:t>
            </a:r>
            <a:r>
              <a:rPr lang="pl-PL" sz="1100" dirty="0" err="1" smtClean="0"/>
              <a:t>listwe</a:t>
            </a:r>
            <a:r>
              <a:rPr lang="pl-PL" sz="1100" dirty="0" smtClean="0"/>
              <a:t> (listwa ze stopką) jak na zdjęciu a następnie przykręcić (wkręty 20mm)</a:t>
            </a:r>
            <a:endParaRPr lang="pl-PL" sz="1100" dirty="0"/>
          </a:p>
        </p:txBody>
      </p:sp>
      <p:pic>
        <p:nvPicPr>
          <p:cNvPr id="14" name="Obraz 13" descr="IMG_20200516_0929258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90" y="6786578"/>
            <a:ext cx="2428868" cy="1821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20200516_09324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42" y="714348"/>
            <a:ext cx="2428892" cy="1821669"/>
          </a:xfrm>
          <a:prstGeom prst="rect">
            <a:avLst/>
          </a:prstGeom>
        </p:spPr>
      </p:pic>
      <p:pic>
        <p:nvPicPr>
          <p:cNvPr id="6" name="Obraz 5" descr="IMG_20200516_094047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3000364"/>
            <a:ext cx="2428892" cy="1821670"/>
          </a:xfrm>
          <a:prstGeom prst="rect">
            <a:avLst/>
          </a:prstGeom>
        </p:spPr>
      </p:pic>
      <p:pic>
        <p:nvPicPr>
          <p:cNvPr id="7" name="Obraz 6" descr="IMG_20200516_094104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8102" y="6119824"/>
            <a:ext cx="2667019" cy="200026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8604" y="285720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5. Włożyć płyty dna laminowaną strona na zewnątrz</a:t>
            </a:r>
            <a:endParaRPr lang="pl-PL" sz="1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0042" y="2643174"/>
            <a:ext cx="2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6. Umieścić w pełni skręcony stelaż wewnątrz ramy </a:t>
            </a:r>
            <a:endParaRPr lang="pl-PL" sz="11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0042" y="4857752"/>
            <a:ext cx="27860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7. Założyć mechanizm otworami na gwinty, następnie podkładkę oraz nakrętkę x4, następnie dokręcić. Zaleca się najpierw dokręcić mechanizm do boku który znajduję się u góry</a:t>
            </a:r>
            <a:endParaRPr lang="pl-PL" sz="1100" dirty="0"/>
          </a:p>
        </p:txBody>
      </p:sp>
      <p:pic>
        <p:nvPicPr>
          <p:cNvPr id="11" name="Obraz 10" descr="IMG_20200516_0941131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41544" y="830432"/>
            <a:ext cx="2643182" cy="198238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857628" y="3214678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8. Założyć siłowniki wg instrukcji montażu stelaża</a:t>
            </a:r>
            <a:endParaRPr lang="pl-PL" sz="1100" dirty="0"/>
          </a:p>
        </p:txBody>
      </p:sp>
      <p:pic>
        <p:nvPicPr>
          <p:cNvPr id="13" name="Obraz 12" descr="IMG_20200516_0946323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8" y="3643306"/>
            <a:ext cx="2500306" cy="187523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714752" y="5500694"/>
            <a:ext cx="26432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9. Zamknąć stelaż i ustawić go względem ramy tak, aby z obu stron był taki sam odstęp pomiędzy stelażem a bokami</a:t>
            </a:r>
            <a:endParaRPr lang="pl-PL" sz="1100" dirty="0"/>
          </a:p>
        </p:txBody>
      </p:sp>
      <p:pic>
        <p:nvPicPr>
          <p:cNvPr id="16" name="Obraz 15" descr="IMG_20200516_095024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90" y="6143636"/>
            <a:ext cx="2643182" cy="1982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MG_20200516_094744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142976"/>
            <a:ext cx="2571768" cy="192882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4290" y="214282"/>
            <a:ext cx="27860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10. Rozsunąć płyty dna maksymalnie na zewnętrzna krawędzie a następnie ułożyć listwę maskującą łączenie, dokładnie w tym miejscu gdzie poniżej znajduje się wcześniej zamontowana listwa</a:t>
            </a:r>
            <a:endParaRPr lang="pl-PL" sz="1100" dirty="0"/>
          </a:p>
        </p:txBody>
      </p:sp>
      <p:pic>
        <p:nvPicPr>
          <p:cNvPr id="9" name="Obraz 8" descr="IMG_20200516_094753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3428992"/>
            <a:ext cx="2643182" cy="198238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85728" y="3143240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11. Przykręcić wkrętami 45mm x3</a:t>
            </a:r>
            <a:endParaRPr lang="pl-PL" sz="1100" dirty="0"/>
          </a:p>
        </p:txBody>
      </p:sp>
      <p:pic>
        <p:nvPicPr>
          <p:cNvPr id="11" name="Obraz 10" descr="IMG_20200516_095636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66" y="5857884"/>
            <a:ext cx="2714644" cy="185737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85728" y="5429256"/>
            <a:ext cx="285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12.Założyć ograniczniki na profil stelaża od strony wezgłowia</a:t>
            </a:r>
            <a:endParaRPr lang="pl-PL" sz="11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214422" y="7786710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GOTOWE</a:t>
            </a:r>
            <a:endParaRPr lang="pl-PL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175</Words>
  <Application>Microsoft Office PowerPoint</Application>
  <PresentationFormat>Pokaz na ekranie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INSTRUKCJA MONTAŻU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MONTAŻU</dc:title>
  <dc:creator>Robert</dc:creator>
  <cp:lastModifiedBy>Robert</cp:lastModifiedBy>
  <cp:revision>2</cp:revision>
  <dcterms:created xsi:type="dcterms:W3CDTF">2020-05-19T20:39:52Z</dcterms:created>
  <dcterms:modified xsi:type="dcterms:W3CDTF">2020-05-19T21:39:57Z</dcterms:modified>
</cp:coreProperties>
</file>